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703F3F-3BB9-DD5D-C3C9-610FB674E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942F72-3D16-40E5-5D5C-E4BB1AAEE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03A120-BFA2-EC43-283A-AA05B540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06A09C-2521-EDAD-2186-176FCAD8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5332C4-7DE3-2A6F-FB8D-73F09548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01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020B25-55F8-D4A2-356B-124581EF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013EED7-0328-7895-5A07-9080CC572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0D15E2-1A92-E479-B0FE-F90C7B1E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09259-F396-BCDA-098F-F77339B6F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82E249-8163-5772-2DDE-D59993F0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24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ED78CD8-B841-8C60-2D69-C727956F1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AE31AC3-E8F1-7B12-7429-57D548A96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A4A5A6-2F9B-B8C1-99B9-7C4CE075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6F53F7-98AC-185D-4E79-0DC23A4E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7E72AB-D284-74A3-DE3C-0A5EECB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72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83BA5C-FA84-E88A-0451-6389E329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6CF675-E2BE-B9DA-545E-606BC2337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9F279D-F971-6ADD-8212-346F97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9200C3-33CF-C226-B5A9-4A255766C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2FE204-4B2D-7F95-A577-95A91C78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47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879DED-0A12-0E47-6381-0C9ED688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8674E4-D407-BB90-670B-165E1FC4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94BF20-843B-EB04-F404-5A1E4F62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D1EC05-54DD-A243-72D4-861F7589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DB622-33A9-8408-220B-6CCEAC87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94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E59EFC-1D6B-2455-0CA4-6F18F797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0C4C28-9811-5142-C909-295A12912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FF303E-9EEB-4D0D-92ED-AB26A9766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8A8B11-EDDF-3C7E-D492-16E1BB9C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F274EC-4031-2EBC-9D63-BC0CB56C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4D5D87-F831-794E-3B88-50EAAEE8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5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908D46-E119-90ED-2837-6B980714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4D919A-4EDC-0102-7CC6-AF9992FC2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777E07-AA66-F9F3-5D73-2EE3B06DC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239CBF-AC7E-2E83-3F6F-E4CD94875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23F3CF-5BC4-3FFB-98D0-CAA31031D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938CE32-CE2E-A1EB-4451-25597FEE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E492E4A-9EA7-BDCB-D47B-1743135DF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D63CB51-6D00-7F1D-F9A9-C6D70120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96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756468-0A26-04B1-D0CD-946FC08E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28657C-DDFB-FCE7-5A78-16F957A5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FAFB0E8-F43A-2AF9-E6FA-8BCF7FE1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443541-767A-3F57-3884-E31FFBFA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01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1A16000-E3AA-F8BA-3308-78E34DCE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A9360ED-4E39-FFC6-8FC6-2FB4CE5D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D55615-DDB6-E4CE-5EA9-2EC2B8EB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28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CA7FC-9641-30B4-33D8-B122ABF1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5497CB-8D58-86FC-B687-C711DDE2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8E37A9-B5F8-EFC8-DA40-DD2A1197A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959812-D75E-AA23-04D0-6C802CEB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4A0576-3E41-0A22-4B0A-686FB045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35B72DD-B215-5146-F9AE-54F1F1CC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39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556730-C24B-26B5-ACE3-7DEE3F79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94503D7-A4A5-8A3E-8CE9-2C6F8D346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BA0CD5-0A20-5756-E52D-7A88DD31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E6F556-2BBD-592E-D592-71649376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1DE146-A7E5-001D-4C41-841D5F65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02C092-5673-9AEC-BE75-F7A62CB4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95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FB7720F-75A0-F422-D5C9-2EF13884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0C02F7-C828-A49C-B522-47492FDFE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9D4F0F-8848-2BED-6A66-9B9E8D788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47603F-DCC6-4582-B672-56CB07ECBAF6}" type="datetimeFigureOut">
              <a:rPr lang="pl-PL" smtClean="0"/>
              <a:t>04.03.2026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680F8A-6B6A-0ACF-9BC0-EBB52764A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D430D1-8637-9983-6240-F0A374954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31D305-9498-45FD-A2FF-FB983482C9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094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WÓZEK INWALIDZKI ">
            <a:extLst>
              <a:ext uri="{FF2B5EF4-FFF2-40B4-BE49-F238E27FC236}">
                <a16:creationId xmlns:a16="http://schemas.microsoft.com/office/drawing/2014/main" id="{D8049C99-2F93-E97A-BA77-1ED094DC2F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7160" b="30652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6988B2C-3989-E96E-2960-F04D8C2B7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Widzę, Rozumiem, Pomagam.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8ECB5C6-67B6-E6CE-DAE2-F476EDBA1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Autor: Ania Jasińska</a:t>
            </a:r>
          </a:p>
        </p:txBody>
      </p:sp>
    </p:spTree>
    <p:extLst>
      <p:ext uri="{BB962C8B-B14F-4D97-AF65-F5344CB8AC3E}">
        <p14:creationId xmlns:p14="http://schemas.microsoft.com/office/powerpoint/2010/main" val="101299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az 3" descr="zdjęcie wózków inwalidzkich">
            <a:extLst>
              <a:ext uri="{FF2B5EF4-FFF2-40B4-BE49-F238E27FC236}">
                <a16:creationId xmlns:a16="http://schemas.microsoft.com/office/drawing/2014/main" id="{50DF3A04-401F-443A-B7D1-EE7B367B2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73" r="1" b="1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DA9871-1497-D371-37C9-B1867864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pl-PL" sz="3600" dirty="0"/>
              <a:t>Plan Prezentacji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D9B5F1-D8B3-F5A0-BA83-BDF8EA476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Wstęp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Widzę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Rozumiem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Pomagam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dirty="0"/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17540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ymbol zastępczy obrazu 4" descr="zdjęcie maszyny do ćwiczeń">
            <a:extLst>
              <a:ext uri="{FF2B5EF4-FFF2-40B4-BE49-F238E27FC236}">
                <a16:creationId xmlns:a16="http://schemas.microsoft.com/office/drawing/2014/main" id="{37ED6AF4-54C3-60C3-1C91-1CC3D4167E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048" r="9365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3D8907-6CC9-6D88-0248-7E2BB57F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Wstęp</a:t>
            </a:r>
            <a:endParaRPr lang="en-US" sz="36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AB4E3C5-ADAE-904C-F96F-19DA67D1B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>
            <a:noAutofit/>
          </a:bodyPr>
          <a:lstStyle/>
          <a:p>
            <a:pPr marL="57150" indent="-285750">
              <a:buFont typeface="Wingdings" panose="05000000000000000000" pitchFamily="2" charset="2"/>
              <a:buChar char="Ø"/>
            </a:pPr>
            <a:r>
              <a:rPr lang="en-US" dirty="0"/>
              <a:t>W </a:t>
            </a:r>
            <a:r>
              <a:rPr lang="en-US" dirty="0" err="1"/>
              <a:t>dzisiejszych</a:t>
            </a:r>
            <a:r>
              <a:rPr lang="en-US" dirty="0"/>
              <a:t> </a:t>
            </a:r>
            <a:r>
              <a:rPr lang="en-US" dirty="0" err="1"/>
              <a:t>czasach</a:t>
            </a:r>
            <a:r>
              <a:rPr lang="en-US" dirty="0"/>
              <a:t> </a:t>
            </a:r>
            <a:r>
              <a:rPr lang="en-US" dirty="0" err="1"/>
              <a:t>świat</a:t>
            </a:r>
            <a:r>
              <a:rPr lang="en-US" dirty="0"/>
              <a:t> jest </a:t>
            </a:r>
            <a:r>
              <a:rPr lang="en-US" dirty="0" err="1"/>
              <a:t>różnorodny</a:t>
            </a:r>
            <a:r>
              <a:rPr lang="en-US" dirty="0"/>
              <a:t>.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ludzie</a:t>
            </a:r>
            <a:r>
              <a:rPr lang="en-US" dirty="0"/>
              <a:t> </a:t>
            </a:r>
            <a:r>
              <a:rPr lang="en-US" dirty="0" err="1"/>
              <a:t>zdrowi</a:t>
            </a:r>
            <a:r>
              <a:rPr lang="en-US" dirty="0"/>
              <a:t>, </a:t>
            </a:r>
            <a:r>
              <a:rPr lang="en-US" dirty="0" err="1"/>
              <a:t>chorzy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z </a:t>
            </a:r>
            <a:r>
              <a:rPr lang="en-US" dirty="0" err="1"/>
              <a:t>niepełnosprawnościami</a:t>
            </a:r>
            <a:r>
              <a:rPr lang="en-US" dirty="0"/>
              <a:t>. </a:t>
            </a:r>
            <a:r>
              <a:rPr lang="en-US" dirty="0" err="1"/>
              <a:t>Wyróżniamy</a:t>
            </a:r>
            <a:r>
              <a:rPr lang="en-US" dirty="0"/>
              <a:t> </a:t>
            </a:r>
            <a:r>
              <a:rPr lang="en-US" dirty="0" err="1"/>
              <a:t>kilka</a:t>
            </a:r>
            <a:r>
              <a:rPr lang="en-US" dirty="0"/>
              <a:t> </a:t>
            </a:r>
            <a:r>
              <a:rPr lang="en-US" dirty="0" err="1"/>
              <a:t>rodzajów</a:t>
            </a:r>
            <a:r>
              <a:rPr lang="en-US" dirty="0"/>
              <a:t> </a:t>
            </a:r>
            <a:r>
              <a:rPr lang="en-US" dirty="0" err="1"/>
              <a:t>niepełnosprawności</a:t>
            </a:r>
            <a:r>
              <a:rPr lang="en-US" dirty="0"/>
              <a:t>: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Ruchowa</a:t>
            </a:r>
            <a:endParaRPr lang="en-US" dirty="0"/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Sensoryczna</a:t>
            </a:r>
            <a:r>
              <a:rPr lang="en-US" dirty="0"/>
              <a:t> (</a:t>
            </a:r>
            <a:r>
              <a:rPr lang="en-US" dirty="0" err="1"/>
              <a:t>wzrok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słuch</a:t>
            </a:r>
            <a:r>
              <a:rPr lang="en-US" dirty="0"/>
              <a:t>)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Intelektualna</a:t>
            </a:r>
            <a:endParaRPr lang="en-US" dirty="0"/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Psychiczna</a:t>
            </a:r>
            <a:endParaRPr lang="en-US" dirty="0"/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/>
              <a:t>Ne</a:t>
            </a:r>
            <a:r>
              <a:rPr lang="pl-PL" dirty="0"/>
              <a:t>u</a:t>
            </a:r>
            <a:r>
              <a:rPr lang="en-US" dirty="0" err="1"/>
              <a:t>rologiczna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ymbol zastępczy obrazu 4" descr="zdjęcie kul ">
            <a:extLst>
              <a:ext uri="{FF2B5EF4-FFF2-40B4-BE49-F238E27FC236}">
                <a16:creationId xmlns:a16="http://schemas.microsoft.com/office/drawing/2014/main" id="{3E8C8CD9-C9F6-3798-6481-3AFE4512FD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-2" b="34501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BE164E8-2C19-97AC-CD1D-AACE425B1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Widzę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4BA2A3-F980-623A-8FD5-7512C0643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Kiedy</a:t>
            </a:r>
            <a:r>
              <a:rPr lang="en-US" dirty="0"/>
              <a:t> </a:t>
            </a:r>
            <a:r>
              <a:rPr lang="en-US" dirty="0" err="1"/>
              <a:t>widzisz</a:t>
            </a:r>
            <a:r>
              <a:rPr lang="en-US" dirty="0"/>
              <a:t> </a:t>
            </a:r>
            <a:r>
              <a:rPr lang="en-US" dirty="0" err="1"/>
              <a:t>osobę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dirty="0" err="1"/>
              <a:t>która</a:t>
            </a:r>
            <a:r>
              <a:rPr lang="en-US" dirty="0"/>
              <a:t> </a:t>
            </a:r>
            <a:r>
              <a:rPr lang="en-US" dirty="0" err="1"/>
              <a:t>potrzebuje</a:t>
            </a:r>
            <a:r>
              <a:rPr lang="en-US" dirty="0"/>
              <a:t> </a:t>
            </a:r>
            <a:r>
              <a:rPr lang="en-US" dirty="0" err="1"/>
              <a:t>pomocy</a:t>
            </a:r>
            <a:r>
              <a:rPr lang="en-US" dirty="0"/>
              <a:t>,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bądź</a:t>
            </a:r>
            <a:r>
              <a:rPr lang="en-US" dirty="0"/>
              <a:t> </a:t>
            </a:r>
            <a:r>
              <a:rPr lang="en-US" dirty="0" err="1"/>
              <a:t>obojętny</a:t>
            </a:r>
            <a:r>
              <a:rPr lang="en-US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/>
              <a:t>Każdy</a:t>
            </a:r>
            <a:r>
              <a:rPr lang="en-US" dirty="0"/>
              <a:t> </a:t>
            </a:r>
            <a:r>
              <a:rPr lang="en-US" dirty="0" err="1"/>
              <a:t>powinien</a:t>
            </a:r>
            <a:r>
              <a:rPr lang="en-US" dirty="0"/>
              <a:t> </a:t>
            </a:r>
            <a:r>
              <a:rPr lang="en-US" dirty="0" err="1"/>
              <a:t>mieć</a:t>
            </a:r>
            <a:r>
              <a:rPr lang="en-US" dirty="0"/>
              <a:t> w </a:t>
            </a:r>
            <a:r>
              <a:rPr lang="en-US" dirty="0" err="1"/>
              <a:t>sobie</a:t>
            </a:r>
            <a:r>
              <a:rPr lang="en-US" dirty="0"/>
              <a:t> </a:t>
            </a:r>
            <a:r>
              <a:rPr lang="en-US" dirty="0" err="1"/>
              <a:t>trochę</a:t>
            </a:r>
            <a:r>
              <a:rPr lang="en-US" dirty="0"/>
              <a:t> </a:t>
            </a:r>
            <a:r>
              <a:rPr lang="en-US" dirty="0" err="1"/>
              <a:t>empatii</a:t>
            </a:r>
            <a:r>
              <a:rPr lang="en-US" dirty="0"/>
              <a:t>, aby </a:t>
            </a:r>
            <a:r>
              <a:rPr lang="en-US" dirty="0" err="1"/>
              <a:t>droga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którą</a:t>
            </a:r>
            <a:r>
              <a:rPr lang="en-US" dirty="0"/>
              <a:t> </a:t>
            </a:r>
            <a:r>
              <a:rPr lang="en-US" dirty="0" err="1"/>
              <a:t>przemierzamy</a:t>
            </a:r>
            <a:r>
              <a:rPr lang="en-US" dirty="0"/>
              <a:t> </a:t>
            </a:r>
            <a:r>
              <a:rPr lang="en-US" dirty="0" err="1"/>
              <a:t>była</a:t>
            </a:r>
            <a:r>
              <a:rPr lang="en-US" dirty="0"/>
              <a:t> </a:t>
            </a:r>
            <a:r>
              <a:rPr lang="en-US" dirty="0" err="1"/>
              <a:t>łatwiejsza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wszystkich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48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Symbol zastępczy obrazu 8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09EB2882-258A-57F3-84D4-144DF05BB3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7" b="1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70BCF9-BC55-129F-72E1-1FDBBFDE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Rozumiem </a:t>
            </a:r>
            <a:endParaRPr lang="en-US" sz="36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B34DBE-7E72-6BEB-5EBF-E2BF6E4BE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0629" y="2722729"/>
            <a:ext cx="3929838" cy="371072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Osoby</a:t>
            </a:r>
            <a:r>
              <a:rPr lang="en-US" dirty="0"/>
              <a:t> z </a:t>
            </a:r>
            <a:r>
              <a:rPr lang="en-US" dirty="0" err="1"/>
              <a:t>niepełnosprawnościami</a:t>
            </a:r>
            <a:r>
              <a:rPr lang="en-US" dirty="0"/>
              <a:t> </a:t>
            </a:r>
            <a:r>
              <a:rPr lang="en-US" dirty="0" err="1"/>
              <a:t>napotykają</a:t>
            </a:r>
            <a:r>
              <a:rPr lang="pl-PL" dirty="0"/>
              <a:t> na</a:t>
            </a:r>
            <a:r>
              <a:rPr lang="en-US" dirty="0"/>
              <a:t> </a:t>
            </a:r>
            <a:r>
              <a:rPr lang="en-US" dirty="0" err="1"/>
              <a:t>wiele</a:t>
            </a:r>
            <a:r>
              <a:rPr lang="en-US" dirty="0"/>
              <a:t>  </a:t>
            </a:r>
            <a:r>
              <a:rPr lang="en-US" dirty="0" err="1"/>
              <a:t>przeskód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przeciwności</a:t>
            </a:r>
            <a:r>
              <a:rPr lang="pl-PL" dirty="0"/>
              <a:t> (również w szkołach):</a:t>
            </a:r>
            <a:r>
              <a:rPr lang="en-US" dirty="0"/>
              <a:t> 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Ruchowe</a:t>
            </a:r>
            <a:r>
              <a:rPr lang="en-US" dirty="0"/>
              <a:t>, to </a:t>
            </a:r>
            <a:r>
              <a:rPr lang="en-US" dirty="0" err="1"/>
              <a:t>bariery</a:t>
            </a:r>
            <a:r>
              <a:rPr lang="en-US" dirty="0"/>
              <a:t> </a:t>
            </a:r>
            <a:r>
              <a:rPr lang="en-US" dirty="0" err="1"/>
              <a:t>takie</a:t>
            </a:r>
            <a:r>
              <a:rPr lang="en-US" dirty="0"/>
              <a:t> jak – </a:t>
            </a:r>
            <a:r>
              <a:rPr lang="en-US" dirty="0" err="1"/>
              <a:t>schody</a:t>
            </a:r>
            <a:r>
              <a:rPr lang="en-US" dirty="0"/>
              <a:t>, </a:t>
            </a:r>
            <a:r>
              <a:rPr lang="en-US" dirty="0" err="1"/>
              <a:t>krawężniki</a:t>
            </a:r>
            <a:r>
              <a:rPr lang="en-US" dirty="0"/>
              <a:t>, </a:t>
            </a:r>
            <a:r>
              <a:rPr lang="en-US" dirty="0" err="1"/>
              <a:t>środki</a:t>
            </a:r>
            <a:r>
              <a:rPr lang="en-US" dirty="0"/>
              <a:t> </a:t>
            </a:r>
            <a:r>
              <a:rPr lang="en-US" dirty="0" err="1"/>
              <a:t>komunikacji</a:t>
            </a:r>
            <a:r>
              <a:rPr lang="en-US" dirty="0"/>
              <a:t>.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Sensoryczne</a:t>
            </a:r>
            <a:r>
              <a:rPr lang="en-US" dirty="0"/>
              <a:t>, </a:t>
            </a:r>
            <a:r>
              <a:rPr lang="en-US" dirty="0" err="1"/>
              <a:t>trudności</a:t>
            </a:r>
            <a:r>
              <a:rPr lang="en-US" dirty="0"/>
              <a:t> z </a:t>
            </a:r>
            <a:r>
              <a:rPr lang="en-US" dirty="0" err="1"/>
              <a:t>komunikacją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en-US" dirty="0" err="1"/>
              <a:t>niewiele</a:t>
            </a:r>
            <a:r>
              <a:rPr lang="en-US" dirty="0"/>
              <a:t> </a:t>
            </a:r>
            <a:r>
              <a:rPr lang="en-US" dirty="0" err="1"/>
              <a:t>miejsc</a:t>
            </a:r>
            <a:r>
              <a:rPr lang="en-US" dirty="0"/>
              <a:t> </a:t>
            </a:r>
            <a:r>
              <a:rPr lang="en-US" dirty="0" err="1"/>
              <a:t>dostosowanych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takich</a:t>
            </a:r>
            <a:r>
              <a:rPr lang="en-US" dirty="0"/>
              <a:t> </a:t>
            </a:r>
            <a:r>
              <a:rPr lang="en-US" dirty="0" err="1"/>
              <a:t>osób</a:t>
            </a:r>
            <a:r>
              <a:rPr lang="en-US" dirty="0"/>
              <a:t>.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Psychiczne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intelektualne</a:t>
            </a:r>
            <a:r>
              <a:rPr lang="en-US" dirty="0"/>
              <a:t> –</a:t>
            </a:r>
            <a:r>
              <a:rPr lang="en-US" dirty="0" err="1"/>
              <a:t>brak</a:t>
            </a:r>
            <a:r>
              <a:rPr lang="en-US" dirty="0"/>
              <a:t> </a:t>
            </a:r>
            <a:r>
              <a:rPr lang="en-US" dirty="0" err="1"/>
              <a:t>zrozumienia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współczucia</a:t>
            </a:r>
            <a:r>
              <a:rPr lang="en-US" dirty="0"/>
              <a:t> w </a:t>
            </a:r>
            <a:r>
              <a:rPr lang="en-US" dirty="0" err="1"/>
              <a:t>społeczeństwie</a:t>
            </a:r>
            <a:r>
              <a:rPr lang="en-US" dirty="0"/>
              <a:t>.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dirty="0" err="1"/>
              <a:t>Neurologiczne</a:t>
            </a:r>
            <a:r>
              <a:rPr lang="en-US" dirty="0"/>
              <a:t> –</a:t>
            </a:r>
            <a:r>
              <a:rPr lang="en-US" dirty="0" err="1"/>
              <a:t>trudny</a:t>
            </a:r>
            <a:r>
              <a:rPr lang="en-US" dirty="0"/>
              <a:t> </a:t>
            </a:r>
            <a:r>
              <a:rPr lang="en-US" dirty="0" err="1"/>
              <a:t>dostęp</a:t>
            </a:r>
            <a:r>
              <a:rPr lang="en-US" dirty="0"/>
              <a:t> do </a:t>
            </a:r>
            <a:r>
              <a:rPr lang="en-US" dirty="0" err="1"/>
              <a:t>regularnej</a:t>
            </a:r>
            <a:r>
              <a:rPr lang="en-US" dirty="0"/>
              <a:t> </a:t>
            </a:r>
            <a:r>
              <a:rPr lang="en-US" dirty="0" err="1"/>
              <a:t>rehabilitacji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53CD83-27D9-A27B-3552-FB89EE0E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Pomagam </a:t>
            </a:r>
          </a:p>
        </p:txBody>
      </p:sp>
      <p:pic>
        <p:nvPicPr>
          <p:cNvPr id="8" name="Obraz 7" descr="samochod do przewozu osób ">
            <a:extLst>
              <a:ext uri="{FF2B5EF4-FFF2-40B4-BE49-F238E27FC236}">
                <a16:creationId xmlns:a16="http://schemas.microsoft.com/office/drawing/2014/main" id="{8D63597B-D7D4-423A-CF4B-0A98D637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45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FAAD89-E7A4-E246-3192-2762E5765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2857" y="3229138"/>
            <a:ext cx="5844758" cy="16219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 </a:t>
            </a:r>
            <a:r>
              <a:rPr lang="en-US" dirty="0" err="1"/>
              <a:t>wielu</a:t>
            </a:r>
            <a:r>
              <a:rPr lang="en-US" dirty="0"/>
              <a:t> </a:t>
            </a:r>
            <a:r>
              <a:rPr lang="en-US" dirty="0" err="1"/>
              <a:t>miejscach</a:t>
            </a:r>
            <a:r>
              <a:rPr lang="en-US" dirty="0"/>
              <a:t> </a:t>
            </a:r>
            <a:r>
              <a:rPr lang="en-US" dirty="0" err="1"/>
              <a:t>zmienia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infrastruktura</a:t>
            </a:r>
            <a:r>
              <a:rPr lang="en-US" dirty="0"/>
              <a:t>: windy, </a:t>
            </a:r>
            <a:r>
              <a:rPr lang="en-US" dirty="0" err="1"/>
              <a:t>podjazdy</a:t>
            </a:r>
            <a:r>
              <a:rPr lang="en-US" dirty="0"/>
              <a:t>, </a:t>
            </a:r>
            <a:r>
              <a:rPr lang="en-US" dirty="0" err="1"/>
              <a:t>schodołazy</a:t>
            </a:r>
            <a:r>
              <a:rPr lang="en-US" dirty="0"/>
              <a:t>, </a:t>
            </a:r>
            <a:r>
              <a:rPr lang="en-US" dirty="0" err="1"/>
              <a:t>udogodnienia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przejściach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pieszych</a:t>
            </a:r>
            <a:r>
              <a:rPr lang="en-US" dirty="0"/>
              <a:t>, </a:t>
            </a:r>
            <a:r>
              <a:rPr lang="en-US" dirty="0" err="1"/>
              <a:t>tłumacze</a:t>
            </a:r>
            <a:r>
              <a:rPr lang="en-US" dirty="0"/>
              <a:t> </a:t>
            </a:r>
            <a:r>
              <a:rPr lang="en-US" dirty="0" err="1"/>
              <a:t>języka</a:t>
            </a:r>
            <a:r>
              <a:rPr lang="en-US" dirty="0"/>
              <a:t> </a:t>
            </a:r>
            <a:r>
              <a:rPr lang="en-US" dirty="0" err="1"/>
              <a:t>migowego</a:t>
            </a:r>
            <a:r>
              <a:rPr lang="en-US" dirty="0"/>
              <a:t> w </a:t>
            </a:r>
            <a:r>
              <a:rPr lang="en-US" dirty="0" err="1"/>
              <a:t>urzędach</a:t>
            </a:r>
            <a:r>
              <a:rPr lang="en-US" dirty="0"/>
              <a:t>.</a:t>
            </a:r>
            <a:r>
              <a:rPr lang="pl-PL" dirty="0"/>
              <a:t> W naszej szkole np. podjazd dla wózków inwalidzkich.</a:t>
            </a:r>
            <a:r>
              <a:rPr lang="en-US" dirty="0"/>
              <a:t>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miejsc</a:t>
            </a:r>
            <a:r>
              <a:rPr lang="en-US" dirty="0"/>
              <a:t> do </a:t>
            </a:r>
            <a:r>
              <a:rPr lang="en-US" dirty="0" err="1"/>
              <a:t>rehabilitacji</a:t>
            </a:r>
            <a:r>
              <a:rPr lang="pl-PL" dirty="0"/>
              <a:t> (w szkołach sale sensoryczne)</a:t>
            </a:r>
            <a:r>
              <a:rPr lang="en-US" dirty="0"/>
              <a:t> </a:t>
            </a:r>
            <a:r>
              <a:rPr lang="en-US" dirty="0" err="1"/>
              <a:t>wypożyczalnie</a:t>
            </a:r>
            <a:r>
              <a:rPr lang="en-US" dirty="0"/>
              <a:t> </a:t>
            </a:r>
            <a:r>
              <a:rPr lang="en-US" dirty="0" err="1"/>
              <a:t>sprzętu</a:t>
            </a:r>
            <a:r>
              <a:rPr lang="en-US" dirty="0"/>
              <a:t> </a:t>
            </a:r>
            <a:r>
              <a:rPr lang="en-US" dirty="0" err="1"/>
              <a:t>rehabilitacyjnego</a:t>
            </a:r>
            <a:r>
              <a:rPr lang="en-US" dirty="0"/>
              <a:t>, </a:t>
            </a:r>
            <a:r>
              <a:rPr lang="en-US" dirty="0" err="1"/>
              <a:t>czy</a:t>
            </a:r>
            <a:r>
              <a:rPr lang="en-US" dirty="0"/>
              <a:t> </a:t>
            </a:r>
            <a:r>
              <a:rPr lang="en-US" dirty="0" err="1"/>
              <a:t>fundacje</a:t>
            </a:r>
            <a:r>
              <a:rPr lang="en-US" dirty="0"/>
              <a:t> </a:t>
            </a:r>
            <a:r>
              <a:rPr lang="en-US" dirty="0" err="1"/>
              <a:t>wspierające</a:t>
            </a:r>
            <a:r>
              <a:rPr lang="en-US" dirty="0"/>
              <a:t> </a:t>
            </a:r>
            <a:r>
              <a:rPr lang="en-US" dirty="0" err="1"/>
              <a:t>osoby</a:t>
            </a:r>
            <a:r>
              <a:rPr lang="en-US" dirty="0"/>
              <a:t> z </a:t>
            </a:r>
            <a:r>
              <a:rPr lang="en-US" dirty="0" err="1"/>
              <a:t>niepełnosprawnością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83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3F0524-3556-2E2D-7B09-55BA855B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l-PL" sz="5400"/>
              <a:t>Podsumowanie</a:t>
            </a:r>
          </a:p>
        </p:txBody>
      </p:sp>
      <p:pic>
        <p:nvPicPr>
          <p:cNvPr id="5" name="Obraz 4" descr="wózek inwalidzki">
            <a:extLst>
              <a:ext uri="{FF2B5EF4-FFF2-40B4-BE49-F238E27FC236}">
                <a16:creationId xmlns:a16="http://schemas.microsoft.com/office/drawing/2014/main" id="{72BD10C7-8534-F77B-3A2C-5502F939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6515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6E9D8-C559-6BAF-DBD5-713F27F1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3000538"/>
            <a:ext cx="5452872" cy="1658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dirty="0"/>
              <a:t>Świat, medycyna i technologia poszły do przodu, dzięki temu pojawiły się większe możliwości pomocy osobom z niepełnosprawnością. Edukacja w szkole, pozwala nam  świadomie pomagać takim osobom.</a:t>
            </a:r>
          </a:p>
        </p:txBody>
      </p:sp>
    </p:spTree>
    <p:extLst>
      <p:ext uri="{BB962C8B-B14F-4D97-AF65-F5344CB8AC3E}">
        <p14:creationId xmlns:p14="http://schemas.microsoft.com/office/powerpoint/2010/main" val="1505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BE000C-612C-0C17-C8D8-25920F0B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09" y="895483"/>
            <a:ext cx="5786232" cy="3011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Dziękuję za uwagę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BD8EB9-109A-6779-7487-082B6F989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pl-PL" sz="3600" dirty="0"/>
              <a:t>Źródła</a:t>
            </a:r>
            <a:br>
              <a:rPr lang="pl-PL" sz="11500" dirty="0"/>
            </a:br>
            <a:endParaRPr lang="pl-PL" sz="115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913181-F5D7-6BAD-161E-06402AC64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508" y="3164063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pl-PL" dirty="0"/>
              <a:t>Wypożyczalnia sprzętu rehabilitacyjnego w Aleksandrowie Łódzkim Szlachetne Zdrowie. Za pozwoleniem właściciela.  </a:t>
            </a:r>
          </a:p>
        </p:txBody>
      </p:sp>
    </p:spTree>
    <p:extLst>
      <p:ext uri="{BB962C8B-B14F-4D97-AF65-F5344CB8AC3E}">
        <p14:creationId xmlns:p14="http://schemas.microsoft.com/office/powerpoint/2010/main" val="420427717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249</Words>
  <Application>Microsoft Office PowerPoint</Application>
  <PresentationFormat>Panoramiczny</PresentationFormat>
  <Paragraphs>31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Meiryo</vt:lpstr>
      <vt:lpstr>Aptos</vt:lpstr>
      <vt:lpstr>Aptos Display</vt:lpstr>
      <vt:lpstr>Arial</vt:lpstr>
      <vt:lpstr>Wingdings</vt:lpstr>
      <vt:lpstr>Motyw pakietu Office</vt:lpstr>
      <vt:lpstr>Widzę, Rozumiem, Pomagam.</vt:lpstr>
      <vt:lpstr>Plan Prezentacji</vt:lpstr>
      <vt:lpstr>Wstęp</vt:lpstr>
      <vt:lpstr>Widzę </vt:lpstr>
      <vt:lpstr>Rozumiem </vt:lpstr>
      <vt:lpstr>Pomagam </vt:lpstr>
      <vt:lpstr>Podsumowanie</vt:lpstr>
      <vt:lpstr>Dziękuję za uwagę</vt:lpstr>
      <vt:lpstr>Źródła </vt:lpstr>
    </vt:vector>
  </TitlesOfParts>
  <Company>Nestle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Jasinski,Robert,PL-Warszawa,Medical Delegates</dc:creator>
  <cp:lastModifiedBy>Aleksandra Jagieła-Sochacka</cp:lastModifiedBy>
  <cp:revision>5</cp:revision>
  <dcterms:created xsi:type="dcterms:W3CDTF">2026-02-22T10:58:59Z</dcterms:created>
  <dcterms:modified xsi:type="dcterms:W3CDTF">2026-03-04T09:16:44Z</dcterms:modified>
</cp:coreProperties>
</file>